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57" r:id="rId4"/>
    <p:sldId id="258" r:id="rId5"/>
    <p:sldId id="263" r:id="rId6"/>
    <p:sldId id="270" r:id="rId7"/>
    <p:sldId id="264" r:id="rId8"/>
    <p:sldId id="265" r:id="rId9"/>
    <p:sldId id="266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9" autoAdjust="0"/>
    <p:restoredTop sz="94660"/>
  </p:normalViewPr>
  <p:slideViewPr>
    <p:cSldViewPr>
      <p:cViewPr varScale="1">
        <p:scale>
          <a:sx n="81" d="100"/>
          <a:sy n="81" d="100"/>
        </p:scale>
        <p:origin x="-103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83BB-9A8B-42B8-92E2-0A50E419C866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C82E5B-8A52-4419-8F48-A1A686903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83BB-9A8B-42B8-92E2-0A50E419C866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C82E5B-8A52-4419-8F48-A1A686903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83BB-9A8B-42B8-92E2-0A50E419C866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C82E5B-8A52-4419-8F48-A1A686903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83BB-9A8B-42B8-92E2-0A50E419C866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C82E5B-8A52-4419-8F48-A1A686903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83BB-9A8B-42B8-92E2-0A50E419C866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C82E5B-8A52-4419-8F48-A1A686903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83BB-9A8B-42B8-92E2-0A50E419C866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C82E5B-8A52-4419-8F48-A1A686903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83BB-9A8B-42B8-92E2-0A50E419C866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C82E5B-8A52-4419-8F48-A1A686903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83BB-9A8B-42B8-92E2-0A50E419C866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C82E5B-8A52-4419-8F48-A1A686903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83BB-9A8B-42B8-92E2-0A50E419C866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C82E5B-8A52-4419-8F48-A1A686903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83BB-9A8B-42B8-92E2-0A50E419C866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C82E5B-8A52-4419-8F48-A1A686903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8A83BB-9A8B-42B8-92E2-0A50E419C866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C82E5B-8A52-4419-8F48-A1A686903F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78A83BB-9A8B-42B8-92E2-0A50E419C866}" type="datetimeFigureOut">
              <a:rPr lang="ru-RU" smtClean="0"/>
              <a:pPr/>
              <a:t>15.01.2018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4C82E5B-8A52-4419-8F48-A1A686903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5922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Открытый урок </a:t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dirty="0" smtClean="0">
                <a:solidFill>
                  <a:schemeClr val="accent2"/>
                </a:solidFill>
              </a:rPr>
              <a:t>в 6 классе</a:t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sz="3200" dirty="0" smtClean="0">
                <a:solidFill>
                  <a:schemeClr val="accent2"/>
                </a:solidFill>
              </a:rPr>
              <a:t>Учитель математики </a:t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dirty="0" smtClean="0">
                <a:solidFill>
                  <a:schemeClr val="accent2"/>
                </a:solidFill>
              </a:rPr>
              <a:t> </a:t>
            </a:r>
            <a:r>
              <a:rPr lang="ru-RU" sz="3200" dirty="0" err="1" smtClean="0">
                <a:solidFill>
                  <a:schemeClr val="accent2"/>
                </a:solidFill>
              </a:rPr>
              <a:t>Кургина</a:t>
            </a:r>
            <a:r>
              <a:rPr lang="ru-RU" sz="3200" dirty="0" smtClean="0">
                <a:solidFill>
                  <a:schemeClr val="accent2"/>
                </a:solidFill>
              </a:rPr>
              <a:t> Галина Михайловна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5" y="4005065"/>
            <a:ext cx="5637010" cy="1929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6" descr="F:\Новая папка\DSC006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4104456" cy="284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DSC007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40968"/>
            <a:ext cx="3816424" cy="284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39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636912"/>
            <a:ext cx="8183880" cy="33981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183880" cy="3960440"/>
          </a:xfrm>
        </p:spPr>
        <p:txBody>
          <a:bodyPr>
            <a:noAutofit/>
          </a:bodyPr>
          <a:lstStyle/>
          <a:p>
            <a:pPr>
              <a:spcAft>
                <a:spcPts val="750"/>
              </a:spcAft>
            </a:pPr>
            <a:r>
              <a:rPr lang="ru-RU" sz="4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-       ничего </a:t>
            </a:r>
            <a:r>
              <a:rPr lang="ru-RU" sz="4800" dirty="0">
                <a:solidFill>
                  <a:srgbClr val="000000"/>
                </a:solidFill>
                <a:latin typeface="Times New Roman"/>
                <a:ea typeface="Times New Roman"/>
              </a:rPr>
              <a:t>не понял(а)</a:t>
            </a:r>
            <a:endParaRPr lang="ru-RU" sz="4800" dirty="0">
              <a:latin typeface="Times New Roman"/>
              <a:ea typeface="Times New Roman"/>
            </a:endParaRPr>
          </a:p>
          <a:p>
            <a:pPr>
              <a:spcAft>
                <a:spcPts val="750"/>
              </a:spcAft>
            </a:pPr>
            <a:r>
              <a:rPr lang="ru-RU" sz="4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?      есть </a:t>
            </a:r>
            <a:r>
              <a:rPr lang="ru-RU" sz="4800" dirty="0">
                <a:solidFill>
                  <a:srgbClr val="000000"/>
                </a:solidFill>
                <a:latin typeface="Times New Roman"/>
                <a:ea typeface="Times New Roman"/>
              </a:rPr>
              <a:t>вопросы, </a:t>
            </a:r>
            <a:r>
              <a:rPr lang="ru-RU" sz="4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       	испытываю </a:t>
            </a:r>
            <a:r>
              <a:rPr lang="ru-RU" sz="4800" dirty="0">
                <a:solidFill>
                  <a:srgbClr val="000000"/>
                </a:solidFill>
                <a:latin typeface="Times New Roman"/>
                <a:ea typeface="Times New Roman"/>
              </a:rPr>
              <a:t>затруднение</a:t>
            </a:r>
            <a:endParaRPr lang="ru-RU" sz="4800" dirty="0">
              <a:latin typeface="Times New Roman"/>
              <a:ea typeface="Times New Roman"/>
            </a:endParaRPr>
          </a:p>
          <a:p>
            <a:pPr>
              <a:spcAft>
                <a:spcPts val="750"/>
              </a:spcAft>
            </a:pPr>
            <a:r>
              <a:rPr lang="ru-RU" sz="4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+      </a:t>
            </a:r>
            <a:r>
              <a:rPr lang="ru-RU" sz="4800" dirty="0">
                <a:solidFill>
                  <a:srgbClr val="000000"/>
                </a:solidFill>
                <a:latin typeface="Times New Roman"/>
                <a:ea typeface="Times New Roman"/>
              </a:rPr>
              <a:t>всё понятно, </a:t>
            </a:r>
            <a:r>
              <a:rPr lang="ru-RU" sz="4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</a:t>
            </a:r>
            <a:endParaRPr lang="ru-RU" sz="4800" dirty="0">
              <a:latin typeface="Times New Roman"/>
              <a:ea typeface="Times New Roman"/>
            </a:endParaRPr>
          </a:p>
          <a:p>
            <a:r>
              <a:rPr lang="ru-RU" sz="4800" dirty="0" smtClean="0">
                <a:latin typeface="Times New Roman"/>
                <a:ea typeface="Times New Roman"/>
              </a:rPr>
              <a:t>  !      хочу </a:t>
            </a:r>
            <a:r>
              <a:rPr lang="ru-RU" sz="4800" dirty="0">
                <a:latin typeface="Times New Roman"/>
                <a:ea typeface="Times New Roman"/>
              </a:rPr>
              <a:t>знать больше</a:t>
            </a:r>
            <a:endParaRPr lang="ru-RU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81128"/>
            <a:ext cx="2160240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467225"/>
            <a:ext cx="2219325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14" y="4581128"/>
            <a:ext cx="2160240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02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00808"/>
            <a:ext cx="8001055" cy="4161849"/>
          </a:xfrm>
        </p:spPr>
        <p:txBody>
          <a:bodyPr>
            <a:normAutofit/>
          </a:bodyPr>
          <a:lstStyle/>
          <a:p>
            <a:pPr algn="l"/>
            <a:endParaRPr lang="ru-RU" sz="11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8150504" cy="1656184"/>
          </a:xfrm>
        </p:spPr>
        <p:txBody>
          <a:bodyPr>
            <a:normAutofit/>
          </a:bodyPr>
          <a:lstStyle/>
          <a:p>
            <a:pPr algn="l"/>
            <a:r>
              <a:rPr lang="ru-RU" sz="9600" dirty="0" smtClean="0"/>
              <a:t>  молодцы</a:t>
            </a:r>
            <a:endParaRPr lang="ru-RU" sz="9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8840"/>
            <a:ext cx="3743811" cy="347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3977582" cy="347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74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  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Домашнее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задание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767150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2 360 + 2 451 = 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5 382 +    516 =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4 000 -     376 =  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5 643 – 2 352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2 000 + 1 000 =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1 346 +    544 =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896 -     345 =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2 743 –  1 521 =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071802" y="1571612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4 811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2500306"/>
            <a:ext cx="1290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5 898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3240" y="3429000"/>
            <a:ext cx="1147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3 624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30718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071802" y="4286256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3 291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71736" y="5000636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358082" y="1500174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3 000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29520" y="2285992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1 890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43834" y="3071810"/>
            <a:ext cx="771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551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29520" y="3929066"/>
            <a:ext cx="1290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1 222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Картинки по запросу картинка остров Знан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71868" y="3786190"/>
            <a:ext cx="21691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6 класс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55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25530" y="235556"/>
            <a:ext cx="3589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Остров  Ошибок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44" name="Picture 4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500042"/>
            <a:ext cx="3786214" cy="2428892"/>
          </a:xfrm>
          <a:prstGeom prst="rect">
            <a:avLst/>
          </a:prstGeom>
          <a:noFill/>
        </p:spPr>
      </p:pic>
      <p:pic>
        <p:nvPicPr>
          <p:cNvPr id="10246" name="Picture 6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714356"/>
            <a:ext cx="4214842" cy="2238376"/>
          </a:xfrm>
          <a:prstGeom prst="rect">
            <a:avLst/>
          </a:prstGeom>
          <a:noFill/>
        </p:spPr>
      </p:pic>
      <p:pic>
        <p:nvPicPr>
          <p:cNvPr id="10248" name="Picture 8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214686"/>
            <a:ext cx="3571900" cy="3243267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714348" y="3571876"/>
            <a:ext cx="3602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2"/>
                </a:solidFill>
              </a:rPr>
              <a:t>Остров Невезения</a:t>
            </a:r>
            <a:endParaRPr lang="ru-RU" sz="2800" dirty="0">
              <a:solidFill>
                <a:schemeClr val="accent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2066" y="357166"/>
            <a:ext cx="3500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Остров забывчивости</a:t>
            </a:r>
            <a:endParaRPr lang="ru-RU" sz="2800" dirty="0"/>
          </a:p>
        </p:txBody>
      </p:sp>
      <p:sp>
        <p:nvSpPr>
          <p:cNvPr id="10250" name="AutoShape 10" descr="Картинки по запросу картинка остров Знан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2" name="AutoShape 12" descr="Картинки по запросу картинка остров Знан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4" name="Picture 14" descr="Картинки по запросу картинка остров Знани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500438"/>
            <a:ext cx="4143404" cy="2786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9303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022931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1"/>
                </a:solidFill>
              </a:rPr>
              <a:t> </a:t>
            </a:r>
            <a:endParaRPr lang="ru-RU" sz="6000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71481"/>
            <a:ext cx="8072494" cy="18573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928670"/>
            <a:ext cx="71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ОСТРОВ ЗНАНИЙ</a:t>
            </a:r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220" name="Picture 4" descr="Картинки по запросу картинка остров Знан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214686"/>
            <a:ext cx="2857488" cy="2857488"/>
          </a:xfrm>
          <a:prstGeom prst="rect">
            <a:avLst/>
          </a:prstGeom>
          <a:noFill/>
        </p:spPr>
      </p:pic>
      <p:pic>
        <p:nvPicPr>
          <p:cNvPr id="9222" name="Picture 6" descr="Картинки по запросу картинка остров Знан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500306"/>
            <a:ext cx="2419350" cy="3810000"/>
          </a:xfrm>
          <a:prstGeom prst="rect">
            <a:avLst/>
          </a:prstGeom>
          <a:noFill/>
        </p:spPr>
      </p:pic>
      <p:pic>
        <p:nvPicPr>
          <p:cNvPr id="9224" name="Picture 8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429000"/>
            <a:ext cx="3357585" cy="3429000"/>
          </a:xfrm>
          <a:prstGeom prst="rect">
            <a:avLst/>
          </a:prstGeom>
          <a:noFill/>
        </p:spPr>
      </p:pic>
      <p:pic>
        <p:nvPicPr>
          <p:cNvPr id="9226" name="Picture 10" descr="Картинки по запросу картинка остров Знани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0"/>
            <a:ext cx="3214710" cy="3360516"/>
          </a:xfrm>
          <a:prstGeom prst="rect">
            <a:avLst/>
          </a:prstGeom>
          <a:noFill/>
        </p:spPr>
      </p:pic>
      <p:pic>
        <p:nvPicPr>
          <p:cNvPr id="9228" name="Picture 12" descr="Картинки по запросу картинка остров Знани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0"/>
            <a:ext cx="3143240" cy="3088956"/>
          </a:xfrm>
          <a:prstGeom prst="rect">
            <a:avLst/>
          </a:prstGeom>
          <a:noFill/>
        </p:spPr>
      </p:pic>
      <p:pic>
        <p:nvPicPr>
          <p:cNvPr id="9232" name="Picture 16" descr="Картинки по запросу картинка остров Знаний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0"/>
            <a:ext cx="2714644" cy="25618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8539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картинка магазина фрукт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68375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00808"/>
            <a:ext cx="8001055" cy="4161849"/>
          </a:xfrm>
        </p:spPr>
        <p:txBody>
          <a:bodyPr/>
          <a:lstStyle/>
          <a:p>
            <a:pPr algn="l"/>
            <a:r>
              <a:rPr lang="ru-RU" dirty="0" smtClean="0"/>
              <a:t>Мандарины  -  1 260 кг                                   </a:t>
            </a:r>
            <a:r>
              <a:rPr lang="ru-RU" dirty="0" err="1" smtClean="0"/>
              <a:t>Апельины</a:t>
            </a:r>
            <a:endParaRPr lang="ru-RU" dirty="0" smtClean="0"/>
          </a:p>
          <a:p>
            <a:pPr algn="l"/>
            <a:endParaRPr lang="ru-RU" dirty="0" smtClean="0"/>
          </a:p>
          <a:p>
            <a:pPr algn="l"/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           ?</a:t>
            </a:r>
            <a:endParaRPr lang="ru-RU" dirty="0"/>
          </a:p>
          <a:p>
            <a:pPr algn="l"/>
            <a:r>
              <a:rPr lang="ru-RU" dirty="0" smtClean="0"/>
              <a:t>Лимоны        -             ? - на 826  кг  меньше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22376" y="428604"/>
            <a:ext cx="7772400" cy="1143008"/>
          </a:xfrm>
        </p:spPr>
        <p:txBody>
          <a:bodyPr/>
          <a:lstStyle/>
          <a:p>
            <a:pPr algn="ctr"/>
            <a:r>
              <a:rPr lang="ru-RU" sz="6000" dirty="0" smtClean="0">
                <a:solidFill>
                  <a:schemeClr val="accent1"/>
                </a:solidFill>
              </a:rPr>
              <a:t>Задача</a:t>
            </a:r>
            <a:r>
              <a:rPr lang="ru-RU" sz="4800" dirty="0" smtClean="0">
                <a:solidFill>
                  <a:schemeClr val="accent1"/>
                </a:solidFill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47628" y="2584231"/>
            <a:ext cx="79208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авая круглая скобка 6"/>
          <p:cNvSpPr/>
          <p:nvPr/>
        </p:nvSpPr>
        <p:spPr>
          <a:xfrm>
            <a:off x="6588224" y="1700808"/>
            <a:ext cx="312711" cy="1512168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2204864"/>
            <a:ext cx="864096" cy="379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429002"/>
            <a:ext cx="2592288" cy="1872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672" y="3429002"/>
            <a:ext cx="2508448" cy="1872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429002"/>
            <a:ext cx="2737912" cy="1872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539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00808"/>
            <a:ext cx="8001055" cy="4161849"/>
          </a:xfrm>
        </p:spPr>
        <p:txBody>
          <a:bodyPr>
            <a:normAutofit/>
          </a:bodyPr>
          <a:lstStyle/>
          <a:p>
            <a:pPr algn="l"/>
            <a:r>
              <a:rPr lang="en-US" sz="6000" dirty="0" smtClean="0">
                <a:solidFill>
                  <a:srgbClr val="FF0000"/>
                </a:solidFill>
              </a:rPr>
              <a:t>&gt;  &lt;  = </a:t>
            </a:r>
          </a:p>
          <a:p>
            <a:pPr algn="l"/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  <a:t>180 +  2    …   180 –   2</a:t>
            </a:r>
          </a:p>
          <a:p>
            <a:pPr algn="l"/>
            <a:r>
              <a:rPr lang="ru-RU" sz="4800" dirty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  <a:t>00 +50    …   500 + 50</a:t>
            </a:r>
          </a:p>
          <a:p>
            <a:pPr algn="l"/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  <a:t>820 +  0    …   820 -   0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22376" y="188640"/>
            <a:ext cx="7772400" cy="1368152"/>
          </a:xfrm>
        </p:spPr>
        <p:txBody>
          <a:bodyPr>
            <a:normAutofit/>
          </a:bodyPr>
          <a:lstStyle/>
          <a:p>
            <a:pPr algn="l"/>
            <a:r>
              <a:rPr lang="ru-RU" sz="6000" dirty="0" smtClean="0">
                <a:solidFill>
                  <a:schemeClr val="accent1"/>
                </a:solidFill>
              </a:rPr>
              <a:t>СРАВНЕНИЕ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0"/>
            <a:ext cx="2758783" cy="1839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959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00808"/>
            <a:ext cx="8001055" cy="4161849"/>
          </a:xfrm>
        </p:spPr>
        <p:txBody>
          <a:bodyPr>
            <a:normAutofit/>
          </a:bodyPr>
          <a:lstStyle/>
          <a:p>
            <a:pPr algn="l"/>
            <a:endParaRPr lang="ru-RU" sz="11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22376" y="188640"/>
            <a:ext cx="7772400" cy="1368152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 dirty="0" smtClean="0"/>
              <a:t>ГЕОМЕТРИЧЕСКАЯ      ПОЛЯНА</a:t>
            </a:r>
            <a:endParaRPr lang="ru-RU" sz="4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260" y="116632"/>
            <a:ext cx="2111821" cy="196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566733"/>
            <a:ext cx="2823967" cy="1635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85" y="1655912"/>
            <a:ext cx="2856593" cy="154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119" y="2620797"/>
            <a:ext cx="2757090" cy="187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05443"/>
            <a:ext cx="2736304" cy="1776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39" y="3329029"/>
            <a:ext cx="2955468" cy="232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119" y="4599201"/>
            <a:ext cx="2642813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720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456</TotalTime>
  <Words>134</Words>
  <Application>Microsoft Office PowerPoint</Application>
  <PresentationFormat>Экран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Открытый урок  в 6 классе Учитель математики   Кургина Галина Михайловна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Задача </vt:lpstr>
      <vt:lpstr>СРАВНЕНИЕ</vt:lpstr>
      <vt:lpstr>ГЕОМЕТРИЧЕСКАЯ      ПОЛЯНА</vt:lpstr>
      <vt:lpstr>Презентация PowerPoint</vt:lpstr>
      <vt:lpstr>  молодцы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в 6 классе Учитель математики  Кургина Галина Михайловна</dc:title>
  <dc:creator>USER</dc:creator>
  <cp:lastModifiedBy>user</cp:lastModifiedBy>
  <cp:revision>43</cp:revision>
  <dcterms:created xsi:type="dcterms:W3CDTF">2017-12-27T05:33:04Z</dcterms:created>
  <dcterms:modified xsi:type="dcterms:W3CDTF">2018-01-15T10:53:27Z</dcterms:modified>
</cp:coreProperties>
</file>